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89336" cy="3383280"/>
          </a:xfrm>
        </p:spPr>
        <p:txBody>
          <a:bodyPr lIns="91440" tIns="45720" rIns="91440" bIns="45720" anchor="t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048" y="4718304"/>
            <a:ext cx="5367528" cy="1371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D2B87EC-C19D-D312-C5D1-68C7B3D3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77" r="47068" b="26177"/>
          <a:stretch/>
        </p:blipFill>
        <p:spPr>
          <a:xfrm rot="5400000" flipH="1" flipV="1">
            <a:off x="8037001" y="-183083"/>
            <a:ext cx="3971922" cy="43380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A27C1C0-4175-DDF3-7F04-05A1FF4F8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t="1" r="26660" b="31913"/>
          <a:stretch/>
        </p:blipFill>
        <p:spPr>
          <a:xfrm flipH="1">
            <a:off x="-2" y="2786671"/>
            <a:ext cx="2626743" cy="407133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F59A96A-1EEC-D106-BC8B-FBC3D022D6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49606"/>
          <a:stretch/>
        </p:blipFill>
        <p:spPr>
          <a:xfrm flipH="1">
            <a:off x="1634272" y="4519948"/>
            <a:ext cx="3527989" cy="2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8096" y="2176272"/>
            <a:ext cx="10652760" cy="39593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65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8668512" cy="2432304"/>
          </a:xfrm>
        </p:spPr>
        <p:txBody>
          <a:bodyPr lIns="91440" tIns="45720" rIns="91440" bIns="45720" anchor="t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048" y="3429000"/>
            <a:ext cx="5340096" cy="2660904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91867A-07AF-138A-AC57-59D328A60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2" r="19404" b="26232"/>
          <a:stretch/>
        </p:blipFill>
        <p:spPr>
          <a:xfrm rot="5400000" flipH="1" flipV="1">
            <a:off x="8651875" y="625473"/>
            <a:ext cx="4165601" cy="29146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7C5AD9-C0FD-61EF-DDC7-8F4701419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3" t="-8495" r="43883" b="25558"/>
          <a:stretch/>
        </p:blipFill>
        <p:spPr>
          <a:xfrm>
            <a:off x="10201275" y="1898651"/>
            <a:ext cx="1990725" cy="49593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98A539-AF73-E115-3EDF-231BC59E68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27" t="1169" r="27094" b="32980"/>
          <a:stretch/>
        </p:blipFill>
        <p:spPr>
          <a:xfrm rot="10800000" flipV="1">
            <a:off x="-1" y="2988379"/>
            <a:ext cx="5335584" cy="38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b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51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0" y="996696"/>
            <a:ext cx="6528816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C7080A-051C-2507-F252-F68346430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96950"/>
            <a:ext cx="3971925" cy="5857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19472" y="2130552"/>
            <a:ext cx="6510528" cy="395935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19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0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691640"/>
            <a:ext cx="7708392" cy="2916936"/>
          </a:xfrm>
        </p:spPr>
        <p:txBody>
          <a:bodyPr lIns="91440" tIns="45720" rIns="91440" bIns="45720"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5296" y="5001768"/>
            <a:ext cx="7251192" cy="1088136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BCB114-3994-3B78-91C3-3970219AB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5397" b="35439"/>
          <a:stretch/>
        </p:blipFill>
        <p:spPr>
          <a:xfrm rot="16200000">
            <a:off x="8573175" y="595473"/>
            <a:ext cx="3527989" cy="370966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54D399-E3CD-888F-FCF9-DA0F34C643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5157" b="13214"/>
          <a:stretch/>
        </p:blipFill>
        <p:spPr>
          <a:xfrm>
            <a:off x="8329613" y="3429000"/>
            <a:ext cx="3862387" cy="3429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CC75E85-8A16-65D2-BB9D-7966D18A9C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" r="47260" b="26651"/>
          <a:stretch/>
        </p:blipFill>
        <p:spPr>
          <a:xfrm rot="16200000" flipV="1">
            <a:off x="197728" y="-197735"/>
            <a:ext cx="3914776" cy="43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8096" y="2130552"/>
            <a:ext cx="4910328" cy="3959352"/>
          </a:xfrm>
        </p:spPr>
        <p:txBody>
          <a:bodyPr anchor="b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82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0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996696"/>
            <a:ext cx="5641848" cy="4855464"/>
          </a:xfrm>
        </p:spPr>
        <p:txBody>
          <a:bodyPr lIns="91440" tIns="45720" rIns="91440" bIns="4572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27" name="Picture Placeholder 926">
            <a:extLst>
              <a:ext uri="{FF2B5EF4-FFF2-40B4-BE49-F238E27FC236}">
                <a16:creationId xmlns:a16="http://schemas.microsoft.com/office/drawing/2014/main" id="{E0D9F5FD-31A3-F83E-0559-2C0434E00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0"/>
            <a:ext cx="3971925" cy="5857875"/>
          </a:xfrm>
          <a:custGeom>
            <a:avLst/>
            <a:gdLst>
              <a:gd name="connsiteX0" fmla="*/ 0 w 3971925"/>
              <a:gd name="connsiteY0" fmla="*/ 0 h 5857875"/>
              <a:gd name="connsiteX1" fmla="*/ 3971925 w 3971925"/>
              <a:gd name="connsiteY1" fmla="*/ 0 h 5857875"/>
              <a:gd name="connsiteX2" fmla="*/ 3971925 w 3971925"/>
              <a:gd name="connsiteY2" fmla="*/ 5857875 h 5857875"/>
              <a:gd name="connsiteX3" fmla="*/ 1972187 w 3971925"/>
              <a:gd name="connsiteY3" fmla="*/ 5857875 h 5857875"/>
              <a:gd name="connsiteX4" fmla="*/ 1978760 w 3971925"/>
              <a:gd name="connsiteY4" fmla="*/ 5848548 h 5857875"/>
              <a:gd name="connsiteX5" fmla="*/ 2015275 w 3971925"/>
              <a:gd name="connsiteY5" fmla="*/ 5713664 h 5857875"/>
              <a:gd name="connsiteX6" fmla="*/ 2015275 w 3971925"/>
              <a:gd name="connsiteY6" fmla="*/ 5713663 h 5857875"/>
              <a:gd name="connsiteX7" fmla="*/ 2010932 w 3971925"/>
              <a:gd name="connsiteY7" fmla="*/ 5713083 h 5857875"/>
              <a:gd name="connsiteX8" fmla="*/ 2010064 w 3971925"/>
              <a:gd name="connsiteY8" fmla="*/ 5713083 h 5857875"/>
              <a:gd name="connsiteX9" fmla="*/ 1871116 w 3971925"/>
              <a:gd name="connsiteY9" fmla="*/ 5759476 h 5857875"/>
              <a:gd name="connsiteX10" fmla="*/ 1753300 w 3971925"/>
              <a:gd name="connsiteY10" fmla="*/ 5793691 h 5857875"/>
              <a:gd name="connsiteX11" fmla="*/ 1717404 w 3971925"/>
              <a:gd name="connsiteY11" fmla="*/ 5835082 h 5857875"/>
              <a:gd name="connsiteX12" fmla="*/ 1704691 w 3971925"/>
              <a:gd name="connsiteY12" fmla="*/ 5857875 h 5857875"/>
              <a:gd name="connsiteX13" fmla="*/ 0 w 3971925"/>
              <a:gd name="connsiteY13" fmla="*/ 5857875 h 585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1925" h="5857875">
                <a:moveTo>
                  <a:pt x="0" y="0"/>
                </a:moveTo>
                <a:lnTo>
                  <a:pt x="3971925" y="0"/>
                </a:lnTo>
                <a:lnTo>
                  <a:pt x="3971925" y="5857875"/>
                </a:lnTo>
                <a:lnTo>
                  <a:pt x="1972187" y="5857875"/>
                </a:lnTo>
                <a:lnTo>
                  <a:pt x="1978760" y="5848548"/>
                </a:lnTo>
                <a:cubicBezTo>
                  <a:pt x="2003551" y="5807990"/>
                  <a:pt x="2018531" y="5763681"/>
                  <a:pt x="2015275" y="5713664"/>
                </a:cubicBezTo>
                <a:lnTo>
                  <a:pt x="2015275" y="5713663"/>
                </a:lnTo>
                <a:cubicBezTo>
                  <a:pt x="2015275" y="5711343"/>
                  <a:pt x="2011801" y="5711343"/>
                  <a:pt x="2010932" y="5713083"/>
                </a:cubicBezTo>
                <a:cubicBezTo>
                  <a:pt x="2010643" y="5713083"/>
                  <a:pt x="2010354" y="5713083"/>
                  <a:pt x="2010064" y="5713083"/>
                </a:cubicBezTo>
                <a:cubicBezTo>
                  <a:pt x="1966643" y="5741499"/>
                  <a:pt x="1921774" y="5751937"/>
                  <a:pt x="1871116" y="5759476"/>
                </a:cubicBezTo>
                <a:cubicBezTo>
                  <a:pt x="1832326" y="5765275"/>
                  <a:pt x="1786010" y="5769045"/>
                  <a:pt x="1753300" y="5793691"/>
                </a:cubicBezTo>
                <a:cubicBezTo>
                  <a:pt x="1738970" y="5804419"/>
                  <a:pt x="1727463" y="5819134"/>
                  <a:pt x="1717404" y="5835082"/>
                </a:cubicBezTo>
                <a:lnTo>
                  <a:pt x="1704691" y="5857875"/>
                </a:lnTo>
                <a:lnTo>
                  <a:pt x="0" y="58578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730C61-B0A5-15E4-EBDC-4DAA74F02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652" b="34005"/>
          <a:stretch/>
        </p:blipFill>
        <p:spPr>
          <a:xfrm rot="5400000" flipH="1" flipV="1">
            <a:off x="9278992" y="3944992"/>
            <a:ext cx="2764120" cy="3061895"/>
          </a:xfrm>
          <a:prstGeom prst="rect">
            <a:avLst/>
          </a:prstGeom>
        </p:spPr>
      </p:pic>
      <p:pic>
        <p:nvPicPr>
          <p:cNvPr id="876" name="Graphic 875">
            <a:extLst>
              <a:ext uri="{FF2B5EF4-FFF2-40B4-BE49-F238E27FC236}">
                <a16:creationId xmlns:a16="http://schemas.microsoft.com/office/drawing/2014/main" id="{1AD600CE-8F3B-12A6-46EE-EFDBB7A1B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805" b="26651"/>
          <a:stretch/>
        </p:blipFill>
        <p:spPr>
          <a:xfrm rot="5400000">
            <a:off x="440621" y="2988379"/>
            <a:ext cx="3428999" cy="43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153E704-93AB-7E5D-6EB0-56FA23E7BC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130552"/>
            <a:ext cx="5641848" cy="39593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b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85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8B6212-D12B-E47E-327B-D1DDE7D71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096" y="2130552"/>
            <a:ext cx="4910328" cy="39593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54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8B6212-D12B-E47E-327B-D1DDE7D71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096" y="2130552"/>
            <a:ext cx="4206240" cy="3959352"/>
          </a:xfrm>
        </p:spPr>
        <p:txBody>
          <a:bodyPr anchor="t"/>
          <a:lstStyle>
            <a:lvl1pPr marL="347472">
              <a:defRPr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13832" y="2176272"/>
            <a:ext cx="5907024" cy="39593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41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2450591"/>
            <a:ext cx="10652761" cy="34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lang="en-US" sz="1200" b="1" i="0" smtClean="0">
                <a:solidFill>
                  <a:schemeClr val="accent3"/>
                </a:solidFill>
                <a:latin typeface="+mn-lt"/>
              </a:defRPr>
            </a:lvl1pPr>
          </a:lstStyle>
          <a:p>
            <a:fld id="{5857165C-1B60-4112-9940-7065FF853256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E99AD-9348-1084-6E11-26968BDE3782}"/>
              </a:ext>
            </a:extLst>
          </p:cNvPr>
          <p:cNvSpPr txBox="1"/>
          <p:nvPr/>
        </p:nvSpPr>
        <p:spPr>
          <a:xfrm>
            <a:off x="11741419" y="-1537"/>
            <a:ext cx="457200" cy="457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000" b="0" dirty="0">
                <a:solidFill>
                  <a:schemeClr val="accent3"/>
                </a:solidFill>
                <a:latin typeface="+mn-lt"/>
                <a:ea typeface="BIZ UDPGothic" panose="020B0400000000000000" pitchFamily="34" charset="-128"/>
              </a:rPr>
              <a:t>*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047422-8CC9-77AE-C87B-852011B8253E}"/>
              </a:ext>
            </a:extLst>
          </p:cNvPr>
          <p:cNvCxnSpPr>
            <a:cxnSpLocks/>
          </p:cNvCxnSpPr>
          <p:nvPr/>
        </p:nvCxnSpPr>
        <p:spPr>
          <a:xfrm>
            <a:off x="0" y="457200"/>
            <a:ext cx="1219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C25401-8B16-54B2-8DFB-324B1C3F7DD3}"/>
              </a:ext>
            </a:extLst>
          </p:cNvPr>
          <p:cNvCxnSpPr>
            <a:cxnSpLocks/>
          </p:cNvCxnSpPr>
          <p:nvPr/>
        </p:nvCxnSpPr>
        <p:spPr>
          <a:xfrm>
            <a:off x="11734800" y="0"/>
            <a:ext cx="0" cy="6858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702C82C-C24B-9094-A3C6-7670E28B8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8991601" y="3200399"/>
            <a:ext cx="5943596" cy="457199"/>
          </a:xfrm>
          <a:prstGeom prst="rect">
            <a:avLst/>
          </a:prstGeom>
        </p:spPr>
        <p:txBody>
          <a:bodyPr anchor="ctr"/>
          <a:lstStyle>
            <a:lvl1pPr algn="ctr">
              <a:defRPr sz="1200" b="1" i="0" spc="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3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4000" b="1" kern="1200" spc="-15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E2F48-FDA0-4E34-B64C-566DE032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Рассадный рай</a:t>
            </a:r>
            <a:br>
              <a:rPr lang="ru-RU" dirty="0"/>
            </a:br>
            <a:br>
              <a:rPr lang="ru-RU" dirty="0"/>
            </a:br>
            <a:r>
              <a:rPr lang="ru-RU" sz="4000" dirty="0">
                <a:latin typeface="Book Antiqua" panose="02040602050305030304" pitchFamily="18" charset="0"/>
              </a:rPr>
              <a:t>сайт для настоящих садоводов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8BFD5-F715-4149-8C5C-2619881CF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9904" y="4771467"/>
            <a:ext cx="5367528" cy="1371600"/>
          </a:xfrm>
        </p:spPr>
        <p:txBody>
          <a:bodyPr/>
          <a:lstStyle/>
          <a:p>
            <a:r>
              <a:rPr lang="ru-RU" dirty="0"/>
              <a:t>Кабанова Лиза</a:t>
            </a:r>
          </a:p>
          <a:p>
            <a:r>
              <a:rPr lang="ru-RU" dirty="0"/>
              <a:t>Меркулов Дима</a:t>
            </a:r>
          </a:p>
        </p:txBody>
      </p:sp>
    </p:spTree>
    <p:extLst>
      <p:ext uri="{BB962C8B-B14F-4D97-AF65-F5344CB8AC3E}">
        <p14:creationId xmlns:p14="http://schemas.microsoft.com/office/powerpoint/2010/main" val="2240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9A1D6-451E-4FB5-B136-F8DF8E89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На чем сделан сайт?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316ADF-7C10-46A0-8F02-DA5C2D4CE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6548" y="3115340"/>
            <a:ext cx="6516270" cy="3134053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Основа сайта написана на </a:t>
            </a:r>
            <a:r>
              <a:rPr lang="en-US" dirty="0">
                <a:latin typeface="Book Antiqua" panose="02040602050305030304" pitchFamily="18" charset="0"/>
              </a:rPr>
              <a:t>Python </a:t>
            </a:r>
            <a:r>
              <a:rPr lang="ru-RU" dirty="0">
                <a:latin typeface="Book Antiqua" panose="02040602050305030304" pitchFamily="18" charset="0"/>
              </a:rPr>
              <a:t>и </a:t>
            </a:r>
            <a:r>
              <a:rPr lang="en-US" dirty="0">
                <a:latin typeface="Book Antiqua" panose="02040602050305030304" pitchFamily="18" charset="0"/>
              </a:rPr>
              <a:t>HTML</a:t>
            </a:r>
          </a:p>
          <a:p>
            <a:endParaRPr lang="ru-RU" dirty="0"/>
          </a:p>
          <a:p>
            <a:r>
              <a:rPr lang="ru-RU" dirty="0">
                <a:latin typeface="Book Antiqua" panose="02040602050305030304" pitchFamily="18" charset="0"/>
              </a:rPr>
              <a:t>Так же были использованы библиотеки </a:t>
            </a:r>
            <a:r>
              <a:rPr lang="en-US" dirty="0">
                <a:latin typeface="Book Antiqua" panose="02040602050305030304" pitchFamily="18" charset="0"/>
              </a:rPr>
              <a:t>Python </a:t>
            </a:r>
            <a:r>
              <a:rPr lang="ru-RU" dirty="0">
                <a:latin typeface="Book Antiqua" panose="02040602050305030304" pitchFamily="18" charset="0"/>
              </a:rPr>
              <a:t>такие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flask-</a:t>
            </a:r>
            <a:r>
              <a:rPr lang="en-US" dirty="0" err="1">
                <a:latin typeface="Book Antiqua" panose="02040602050305030304" pitchFamily="18" charset="0"/>
              </a:rPr>
              <a:t>sqlalchemy</a:t>
            </a: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flask-login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flask-wtf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ook Antiqua" panose="02040602050305030304" pitchFamily="18" charset="0"/>
              </a:rPr>
              <a:t>werkzeug</a:t>
            </a: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ook Antiqua" panose="02040602050305030304" pitchFamily="18" charset="0"/>
              </a:rPr>
              <a:t>wtforms</a:t>
            </a: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email-validator</a:t>
            </a:r>
          </a:p>
        </p:txBody>
      </p:sp>
    </p:spTree>
    <p:extLst>
      <p:ext uri="{BB962C8B-B14F-4D97-AF65-F5344CB8AC3E}">
        <p14:creationId xmlns:p14="http://schemas.microsoft.com/office/powerpoint/2010/main" val="296200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32C1B-CEC7-4ECD-8CC4-098AA261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804" y="768096"/>
            <a:ext cx="7708392" cy="796379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Как выглядит сайт?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77C6F-C4F3-43B4-9549-AE24D6BE3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975" y="1769471"/>
            <a:ext cx="3431765" cy="1088136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Сайт встречает предложением просмотра каталога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A8E1D2-219F-4384-8194-E0DF7F435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11" y="1398908"/>
            <a:ext cx="4093536" cy="230581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DF713E-2C95-4CA8-8A02-A20075EDD99A}"/>
              </a:ext>
            </a:extLst>
          </p:cNvPr>
          <p:cNvSpPr/>
          <p:nvPr/>
        </p:nvSpPr>
        <p:spPr>
          <a:xfrm>
            <a:off x="7068999" y="4941588"/>
            <a:ext cx="3352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</a:rPr>
              <a:t>Пролистнув вниз окажемся в каталоге товаров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2E921A-E02B-45B0-9E9A-27451AE8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8" y="4111846"/>
            <a:ext cx="4104924" cy="23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32C1B-CEC7-4ECD-8CC4-098AA261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804" y="768096"/>
            <a:ext cx="7708392" cy="796379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Как выглядит сайт?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77C6F-C4F3-43B4-9549-AE24D6BE3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975" y="1769471"/>
            <a:ext cx="3431765" cy="1088136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Для более конкретного выбора можно зайти на карточку товара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A8E1D2-219F-4384-8194-E0DF7F435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11" y="1402106"/>
            <a:ext cx="4093536" cy="229941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DF713E-2C95-4CA8-8A02-A20075EDD99A}"/>
              </a:ext>
            </a:extLst>
          </p:cNvPr>
          <p:cNvSpPr/>
          <p:nvPr/>
        </p:nvSpPr>
        <p:spPr>
          <a:xfrm>
            <a:off x="7068999" y="4941588"/>
            <a:ext cx="335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</a:rPr>
              <a:t>После выбора товаров их можно добавить в корзину</a:t>
            </a:r>
          </a:p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</a:rPr>
              <a:t>При надобности можно удалить ненужные товары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2E921A-E02B-45B0-9E9A-27451AE8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8" y="4111846"/>
            <a:ext cx="4104924" cy="23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32C1B-CEC7-4ECD-8CC4-098AA261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804" y="768096"/>
            <a:ext cx="7708392" cy="796379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Как выглядит сайт?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77C6F-C4F3-43B4-9549-AE24D6BE3B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975" y="1769471"/>
            <a:ext cx="3431765" cy="1088136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Book Antiqua" panose="02040602050305030304" pitchFamily="18" charset="0"/>
              </a:rPr>
              <a:t>Для продолжения покупки может потребоваться регистрация и дальнейший вход в аккаунт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A8E1D2-219F-4384-8194-E0DF7F435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53" y="1359257"/>
            <a:ext cx="2917486" cy="163880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DF713E-2C95-4CA8-8A02-A20075EDD99A}"/>
              </a:ext>
            </a:extLst>
          </p:cNvPr>
          <p:cNvSpPr/>
          <p:nvPr/>
        </p:nvSpPr>
        <p:spPr>
          <a:xfrm>
            <a:off x="7068999" y="4941588"/>
            <a:ext cx="335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</a:rPr>
              <a:t>После успешной авторизации можно приступить к покупке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2E921A-E02B-45B0-9E9A-27451AE8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9" y="4111846"/>
            <a:ext cx="4104922" cy="23058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1C3230-1231-47D8-8F30-9E5310AE8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56" y="2331018"/>
            <a:ext cx="2917486" cy="16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6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44387-4702-49EE-9946-BB813875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14" y="996696"/>
            <a:ext cx="10560682" cy="1172346"/>
          </a:xfrm>
        </p:spPr>
        <p:txBody>
          <a:bodyPr/>
          <a:lstStyle/>
          <a:p>
            <a:r>
              <a:rPr lang="ru-RU" dirty="0"/>
              <a:t>А что будет дальше?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321A0-6CDA-43B6-8AAA-B0CAFD34D505}"/>
              </a:ext>
            </a:extLst>
          </p:cNvPr>
          <p:cNvSpPr txBox="1"/>
          <p:nvPr/>
        </p:nvSpPr>
        <p:spPr>
          <a:xfrm>
            <a:off x="1605516" y="2307265"/>
            <a:ext cx="82827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В дальнейшем проект будет расти. В планах добавить новые полезные функции, например: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  Платежи (</a:t>
            </a:r>
            <a:r>
              <a:rPr lang="ru-RU" sz="2800" dirty="0" err="1">
                <a:solidFill>
                  <a:schemeClr val="bg1"/>
                </a:solidFill>
                <a:latin typeface="Book Antiqua" panose="02040602050305030304" pitchFamily="18" charset="0"/>
              </a:rPr>
              <a:t>Stripe</a:t>
            </a: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/</a:t>
            </a:r>
            <a:r>
              <a:rPr lang="ru-RU" sz="2800" dirty="0" err="1">
                <a:solidFill>
                  <a:schemeClr val="bg1"/>
                </a:solidFill>
                <a:latin typeface="Book Antiqua" panose="02040602050305030304" pitchFamily="18" charset="0"/>
              </a:rPr>
              <a:t>ЮKassa</a:t>
            </a: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  Личный кабинет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  Поиск/фильтры товаров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  API для мобильных приложений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ook Antiqua" panose="02040602050305030304" pitchFamily="18" charset="0"/>
              </a:rPr>
              <a:t>  История покупок</a:t>
            </a:r>
          </a:p>
        </p:txBody>
      </p:sp>
    </p:spTree>
    <p:extLst>
      <p:ext uri="{BB962C8B-B14F-4D97-AF65-F5344CB8AC3E}">
        <p14:creationId xmlns:p14="http://schemas.microsoft.com/office/powerpoint/2010/main" val="398258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E93EC9-4301-4039-9B10-CCD3B599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7" y="802647"/>
            <a:ext cx="7514166" cy="338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02D0A-C722-4502-8DFA-7FE604895370}"/>
              </a:ext>
            </a:extLst>
          </p:cNvPr>
          <p:cNvSpPr txBox="1"/>
          <p:nvPr/>
        </p:nvSpPr>
        <p:spPr>
          <a:xfrm>
            <a:off x="3023190" y="4389298"/>
            <a:ext cx="6145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2549523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4537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682B"/>
      </a:accent1>
      <a:accent2>
        <a:srgbClr val="EFEAE7"/>
      </a:accent2>
      <a:accent3>
        <a:srgbClr val="CD1711"/>
      </a:accent3>
      <a:accent4>
        <a:srgbClr val="651B51"/>
      </a:accent4>
      <a:accent5>
        <a:srgbClr val="2C3A2E"/>
      </a:accent5>
      <a:accent6>
        <a:srgbClr val="B6A650"/>
      </a:accent6>
      <a:hlink>
        <a:srgbClr val="029B2D"/>
      </a:hlink>
      <a:folHlink>
        <a:srgbClr val="029B2D"/>
      </a:folHlink>
    </a:clrScheme>
    <a:fontScheme name="Custom 36">
      <a:majorFont>
        <a:latin typeface="Batang"/>
        <a:ea typeface=""/>
        <a:cs typeface=""/>
      </a:majorFont>
      <a:minorFont>
        <a:latin typeface="Batang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78453729_win32_SD_v5" id="{5665AA9C-4EFF-4FCC-8086-4050069C15ED}" vid="{F66CC29E-A3F9-4341-8B35-47A4E87375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Botanical pitch deck</Template>
  <TotalTime>77</TotalTime>
  <Words>144</Words>
  <Application>Microsoft Office PowerPoint</Application>
  <PresentationFormat>Широкоэкранный</PresentationFormat>
  <Paragraphs>32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Batang</vt:lpstr>
      <vt:lpstr>Arial</vt:lpstr>
      <vt:lpstr>BIZ UDPGothic</vt:lpstr>
      <vt:lpstr>Book Antiqua</vt:lpstr>
      <vt:lpstr>Custom</vt:lpstr>
      <vt:lpstr>Рассадный рай  сайт для настоящих садоводов</vt:lpstr>
      <vt:lpstr>На чем сделан сайт?</vt:lpstr>
      <vt:lpstr>Как выглядит сайт?</vt:lpstr>
      <vt:lpstr>Как выглядит сайт?</vt:lpstr>
      <vt:lpstr>Как выглядит сайт?</vt:lpstr>
      <vt:lpstr>А что будет дальше?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Золотко</dc:creator>
  <cp:lastModifiedBy>Евгения Золотко</cp:lastModifiedBy>
  <cp:revision>8</cp:revision>
  <dcterms:created xsi:type="dcterms:W3CDTF">2025-05-12T18:07:18Z</dcterms:created>
  <dcterms:modified xsi:type="dcterms:W3CDTF">2025-05-12T20:54:00Z</dcterms:modified>
</cp:coreProperties>
</file>